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23-05-2020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23-05-2020)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5,309,641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99,545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342,082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3,937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16,712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22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confirmed cases, 45.0#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40.0# in cases per capita, 42.0#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23-05-2020)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6.4%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(1,622,612)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(21,675)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fatal cases (1,108)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